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35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3.png"/><Relationship Id="rId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5.png"/><Relationship Id="rId10" Type="http://schemas.openxmlformats.org/officeDocument/2006/relationships/image" Target="../media/image39.png"/><Relationship Id="rId4" Type="http://schemas.openxmlformats.org/officeDocument/2006/relationships/image" Target="../media/image14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4" y="3578185"/>
            <a:ext cx="7504469" cy="2079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3982" y="5691220"/>
            <a:ext cx="4519967" cy="13144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079" y="2872582"/>
            <a:ext cx="5676187" cy="1314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173" y="1169729"/>
            <a:ext cx="6390476" cy="259995"/>
            <a:chOff x="920173" y="1169729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173" y="1169729"/>
              <a:ext cx="6390476" cy="259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079" y="1296394"/>
            <a:ext cx="3424253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14298" y="1154180"/>
            <a:ext cx="6171429" cy="1229056"/>
            <a:chOff x="10214298" y="1154180"/>
            <a:chExt cx="6171429" cy="1229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4298" y="1154180"/>
              <a:ext cx="6171429" cy="1229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0013" y="2383235"/>
            <a:ext cx="6015713" cy="6881334"/>
            <a:chOff x="10370013" y="2383235"/>
            <a:chExt cx="6015713" cy="6881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0013" y="2383235"/>
              <a:ext cx="6015713" cy="6881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079" y="7123319"/>
            <a:ext cx="5687845" cy="1314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173" y="8556685"/>
            <a:ext cx="6390476" cy="259995"/>
            <a:chOff x="920173" y="8556685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173" y="8556685"/>
              <a:ext cx="6390476" cy="259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079" y="5547131"/>
            <a:ext cx="4153967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94354" y="1299726"/>
            <a:ext cx="9717500" cy="2593552"/>
            <a:chOff x="7794354" y="1299726"/>
            <a:chExt cx="9717500" cy="25935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4354" y="1299726"/>
              <a:ext cx="9717500" cy="2593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4354" y="3893278"/>
            <a:ext cx="9717500" cy="4382918"/>
            <a:chOff x="7794354" y="3893278"/>
            <a:chExt cx="9717500" cy="43829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4354" y="3893278"/>
              <a:ext cx="9717500" cy="43829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396" y="5076192"/>
            <a:ext cx="2897041" cy="7691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2953" y="3572467"/>
            <a:ext cx="6630349" cy="8574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43429" y="1201354"/>
            <a:ext cx="6390476" cy="259995"/>
            <a:chOff x="10543429" y="1201354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3429" y="1201354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6765" y="1545356"/>
            <a:ext cx="7031777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3703" y="1329580"/>
            <a:ext cx="8153219" cy="3781056"/>
            <a:chOff x="983703" y="1329580"/>
            <a:chExt cx="8153219" cy="3781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703" y="1329580"/>
              <a:ext cx="8153219" cy="378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87366" y="5245010"/>
            <a:ext cx="8823863" cy="4472595"/>
            <a:chOff x="8987366" y="5245010"/>
            <a:chExt cx="8823863" cy="44725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7366" y="5245010"/>
              <a:ext cx="8823863" cy="44725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4220" y="7443210"/>
            <a:ext cx="5284064" cy="9101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2270" y="8923226"/>
            <a:ext cx="6390476" cy="259995"/>
            <a:chOff x="1122270" y="8923226"/>
            <a:chExt cx="6390476" cy="2599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270" y="8923226"/>
              <a:ext cx="6390476" cy="2599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213" y="5867032"/>
            <a:ext cx="4836748" cy="1616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1906" y="4207468"/>
            <a:ext cx="4121282" cy="1314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8"/>
            <a:ext cx="1342921" cy="355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4764" y="2524041"/>
            <a:ext cx="4023076" cy="11059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42685" y="1435112"/>
            <a:ext cx="7202754" cy="7202754"/>
            <a:chOff x="11642685" y="1435112"/>
            <a:chExt cx="7202754" cy="72027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619277"/>
            <a:ext cx="4834423" cy="4834423"/>
            <a:chOff x="9142857" y="2619277"/>
            <a:chExt cx="4834423" cy="48344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133" y="5697092"/>
            <a:ext cx="3586231" cy="259995"/>
            <a:chOff x="11433133" y="5697092"/>
            <a:chExt cx="3586231" cy="259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3133" y="5697092"/>
              <a:ext cx="3586231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515" y="4029655"/>
            <a:ext cx="7135043" cy="2013668"/>
            <a:chOff x="191515" y="4029655"/>
            <a:chExt cx="7135043" cy="2013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515" y="4029655"/>
              <a:ext cx="7135043" cy="2013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4254" y="4195297"/>
            <a:ext cx="2097549" cy="16546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9336" y="3051012"/>
            <a:ext cx="5254608" cy="3192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2002" y="3355938"/>
            <a:ext cx="760441" cy="3392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4192" y="3332326"/>
            <a:ext cx="2839774" cy="3439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960" y="265708"/>
              <a:ext cx="1052645" cy="355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3333" y="1280952"/>
            <a:ext cx="7819048" cy="781904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4387" y="1600000"/>
            <a:ext cx="7085714" cy="7085714"/>
            <a:chOff x="2384387" y="1600000"/>
            <a:chExt cx="7085714" cy="70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4387" y="1600000"/>
              <a:ext cx="7085714" cy="70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7622" y="2773770"/>
            <a:ext cx="4884482" cy="26591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2858" y="5662029"/>
            <a:ext cx="3945311" cy="1725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960" y="265708"/>
            <a:ext cx="1345254" cy="304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38095" y="2101909"/>
            <a:ext cx="6390476" cy="259995"/>
            <a:chOff x="10438095" y="2101909"/>
            <a:chExt cx="6390476" cy="2599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6257" y="2822332"/>
            <a:ext cx="12941351" cy="4755300"/>
            <a:chOff x="5046257" y="2822332"/>
            <a:chExt cx="12941351" cy="4755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6257" y="2822332"/>
              <a:ext cx="12941351" cy="4755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8571" y="-95238"/>
            <a:ext cx="5035892" cy="10590439"/>
            <a:chOff x="-228571" y="-95238"/>
            <a:chExt cx="5035892" cy="105904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5035892" cy="10590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60" y="265708"/>
              <a:ext cx="1009597" cy="3555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7439" y="3925017"/>
            <a:ext cx="3772673" cy="26694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960" y="265708"/>
              <a:ext cx="1009588" cy="3555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2638" y="826508"/>
            <a:ext cx="1933720" cy="16177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15640" y="1913574"/>
            <a:ext cx="12054435" cy="7687003"/>
            <a:chOff x="3115640" y="1913574"/>
            <a:chExt cx="12054435" cy="76870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5640" y="1913574"/>
              <a:ext cx="12054435" cy="7687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50730" y="1194032"/>
            <a:ext cx="14446413" cy="259995"/>
            <a:chOff x="2650730" y="1194032"/>
            <a:chExt cx="14446413" cy="2599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0730" y="1194032"/>
              <a:ext cx="14446413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960" y="265708"/>
              <a:ext cx="1009588" cy="355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8600" y="1194032"/>
            <a:ext cx="11207114" cy="259995"/>
            <a:chOff x="5798600" y="1194032"/>
            <a:chExt cx="11207114" cy="259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8600" y="1194032"/>
              <a:ext cx="11207114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5002" y="1922896"/>
            <a:ext cx="14175711" cy="7844723"/>
            <a:chOff x="2055002" y="1922896"/>
            <a:chExt cx="14175711" cy="78447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5002" y="1922896"/>
              <a:ext cx="14175711" cy="78447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2638" y="826508"/>
            <a:ext cx="5014415" cy="1617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353" y="3432525"/>
            <a:ext cx="4525940" cy="1263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9018" y="1061413"/>
            <a:ext cx="6390476" cy="259995"/>
            <a:chOff x="1289018" y="1061413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018" y="1061413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5689" y="1405413"/>
            <a:ext cx="5948329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3780" y="1191410"/>
            <a:ext cx="7443718" cy="3745121"/>
            <a:chOff x="9593780" y="1191410"/>
            <a:chExt cx="7443718" cy="37451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3780" y="1191410"/>
              <a:ext cx="7443718" cy="37451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05343" y="7443214"/>
            <a:ext cx="6688492" cy="857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7022" y="8923226"/>
            <a:ext cx="6390476" cy="259995"/>
            <a:chOff x="10647022" y="8923226"/>
            <a:chExt cx="6390476" cy="259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7022" y="8923226"/>
              <a:ext cx="6390476" cy="259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80343" y="5867030"/>
            <a:ext cx="7144215" cy="16165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9971" y="5142857"/>
            <a:ext cx="8021585" cy="4055914"/>
            <a:chOff x="1269971" y="5142857"/>
            <a:chExt cx="8021585" cy="40559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971" y="5142857"/>
              <a:ext cx="8021585" cy="4055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2953" y="3572467"/>
            <a:ext cx="6668340" cy="1263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43429" y="1201354"/>
            <a:ext cx="6390476" cy="259995"/>
            <a:chOff x="10543429" y="1201354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3429" y="1201354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6765" y="1545356"/>
            <a:ext cx="7096339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6998" y="965900"/>
            <a:ext cx="8810773" cy="8353914"/>
            <a:chOff x="1076998" y="965900"/>
            <a:chExt cx="8810773" cy="83539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998" y="965900"/>
              <a:ext cx="8810773" cy="8353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5396" y="5393861"/>
            <a:ext cx="2006933" cy="4233493"/>
            <a:chOff x="10245396" y="5393861"/>
            <a:chExt cx="2006933" cy="42334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5396" y="5393861"/>
              <a:ext cx="2006933" cy="4233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60" y="265708"/>
            <a:ext cx="1336845" cy="3555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457" y="7381020"/>
            <a:ext cx="7467749" cy="1263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9034" y="8861030"/>
            <a:ext cx="6390476" cy="259995"/>
            <a:chOff x="889034" y="8861030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4" y="8861030"/>
              <a:ext cx="6390476" cy="259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981" y="5804832"/>
            <a:ext cx="4507863" cy="1616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311" y="1137059"/>
            <a:ext cx="8050310" cy="3818866"/>
            <a:chOff x="859311" y="1137059"/>
            <a:chExt cx="8050310" cy="38188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311" y="1137059"/>
              <a:ext cx="8050310" cy="3818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1137059"/>
            <a:ext cx="7950520" cy="5238399"/>
            <a:chOff x="9142857" y="1137059"/>
            <a:chExt cx="7950520" cy="52383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137059"/>
              <a:ext cx="7950520" cy="5238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2023-05-25T23:54:38Z</dcterms:created>
  <dcterms:modified xsi:type="dcterms:W3CDTF">2023-05-26T00:01:32Z</dcterms:modified>
</cp:coreProperties>
</file>